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## Percona
- Database-focused services and open-source software
- About 300 colleagues
- Users and customers from hobbyists and non-profit, to education, tech, government, and more
---
### Team
- 5 managers
- 2 designers
- Untapped design opportunities
---
### Objectives
Improve the overall user experience across all open-source software
---
### Problems
- Hazy direction and vision
- Multiple reports of poor user experience
- Profound design debt
- Near-zero product, research, design, and experimentation cultures
- Instability and uncertainty
- Lack of clear intention with design
---
### Process
1. Research with experts and customers
2. Design a vision
3. Create user flows and design key screens
4. Define and document processes
5. Advocate for a culture of problem-solving and innovation
6. Document design, styles, and components
7. Test and set up experiments
8. Own, promote, and upkeep design system
---
### Documentation
---
### PMM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2024-02-13T18:46:33Z</dcterms:created>
  <dcterms:modified xsi:type="dcterms:W3CDTF">2024-02-13T18:46:33Z</dcterms:modified>
</cp:coreProperties>
</file>